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8" r:id="rId5"/>
    <p:sldMasterId id="2147483729" r:id="rId6"/>
    <p:sldMasterId id="2147483730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</p:sldIdLst>
  <p:sldSz cy="13716000" cx="24377650"/>
  <p:notesSz cx="6858000" cy="9144000"/>
  <p:embeddedFontLst>
    <p:embeddedFont>
      <p:font typeface="Roboto Thin"/>
      <p:regular r:id="rId26"/>
      <p:bold r:id="rId27"/>
      <p:italic r:id="rId28"/>
      <p:boldItalic r:id="rId29"/>
    </p:embeddedFont>
    <p:embeddedFont>
      <p:font typeface="Roboto Black"/>
      <p:bold r:id="rId30"/>
      <p:boldItalic r:id="rId31"/>
    </p:embeddedFont>
    <p:embeddedFont>
      <p:font typeface="Roboto Medium"/>
      <p:regular r:id="rId32"/>
      <p:bold r:id="rId33"/>
      <p:italic r:id="rId34"/>
      <p:boldItalic r:id="rId35"/>
    </p:embeddedFont>
    <p:embeddedFont>
      <p:font typeface="Roboto"/>
      <p:regular r:id="rId36"/>
      <p:bold r:id="rId37"/>
      <p:italic r:id="rId38"/>
      <p:boldItalic r:id="rId39"/>
    </p:embeddedFont>
    <p:embeddedFont>
      <p:font typeface="Amatic SC"/>
      <p:regular r:id="rId40"/>
      <p:bold r:id="rId41"/>
    </p:embeddedFont>
    <p:embeddedFont>
      <p:font typeface="Inconsolata"/>
      <p:regular r:id="rId42"/>
      <p:bold r:id="rId43"/>
    </p:embeddedFont>
    <p:embeddedFont>
      <p:font typeface="Poppins"/>
      <p:regular r:id="rId44"/>
      <p:bold r:id="rId45"/>
      <p:italic r:id="rId46"/>
      <p:boldItalic r:id="rId47"/>
    </p:embeddedFont>
    <p:embeddedFont>
      <p:font typeface="Lato Light"/>
      <p:regular r:id="rId48"/>
      <p:bold r:id="rId49"/>
      <p:italic r:id="rId50"/>
      <p:boldItalic r:id="rId51"/>
    </p:embeddedFont>
    <p:embeddedFont>
      <p:font typeface="Poppins Medium"/>
      <p:regular r:id="rId52"/>
      <p:bold r:id="rId53"/>
      <p:italic r:id="rId54"/>
      <p:boldItalic r:id="rId55"/>
    </p:embeddedFont>
    <p:embeddedFont>
      <p:font typeface="Roboto Light"/>
      <p:regular r:id="rId56"/>
      <p:bold r:id="rId57"/>
      <p:italic r:id="rId58"/>
      <p:boldItalic r:id="rId59"/>
    </p:embeddedFont>
    <p:embeddedFont>
      <p:font typeface="Helvetica Neue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4DE4D2E-95DF-4C4F-BDC1-5C05161EE4A6}">
  <a:tblStyle styleId="{04DE4D2E-95DF-4C4F-BDC1-5C05161EE4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8"/>
        <p:guide pos="8160" orient="horz"/>
        <p:guide pos="480" orient="horz"/>
        <p:guide pos="14398"/>
        <p:guide pos="30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maticSC-regular.fntdata"/><Relationship Id="rId42" Type="http://schemas.openxmlformats.org/officeDocument/2006/relationships/font" Target="fonts/Inconsolata-regular.fntdata"/><Relationship Id="rId41" Type="http://schemas.openxmlformats.org/officeDocument/2006/relationships/font" Target="fonts/AmaticSC-bold.fntdata"/><Relationship Id="rId44" Type="http://schemas.openxmlformats.org/officeDocument/2006/relationships/font" Target="fonts/Poppins-regular.fntdata"/><Relationship Id="rId43" Type="http://schemas.openxmlformats.org/officeDocument/2006/relationships/font" Target="fonts/Inconsolata-bold.fntdata"/><Relationship Id="rId46" Type="http://schemas.openxmlformats.org/officeDocument/2006/relationships/font" Target="fonts/Poppins-italic.fntdata"/><Relationship Id="rId45" Type="http://schemas.openxmlformats.org/officeDocument/2006/relationships/font" Target="fonts/Poppins-bold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LatoLight-regular.fntdata"/><Relationship Id="rId47" Type="http://schemas.openxmlformats.org/officeDocument/2006/relationships/font" Target="fonts/Poppins-boldItalic.fntdata"/><Relationship Id="rId49" Type="http://schemas.openxmlformats.org/officeDocument/2006/relationships/font" Target="fonts/LatoLight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RobotoBlack-boldItalic.fntdata"/><Relationship Id="rId30" Type="http://schemas.openxmlformats.org/officeDocument/2006/relationships/font" Target="fonts/RobotoBlack-bold.fntdata"/><Relationship Id="rId33" Type="http://schemas.openxmlformats.org/officeDocument/2006/relationships/font" Target="fonts/RobotoMedium-bold.fntdata"/><Relationship Id="rId32" Type="http://schemas.openxmlformats.org/officeDocument/2006/relationships/font" Target="fonts/RobotoMedium-regular.fntdata"/><Relationship Id="rId35" Type="http://schemas.openxmlformats.org/officeDocument/2006/relationships/font" Target="fonts/RobotoMedium-boldItalic.fntdata"/><Relationship Id="rId34" Type="http://schemas.openxmlformats.org/officeDocument/2006/relationships/font" Target="fonts/RobotoMedium-italic.fntdata"/><Relationship Id="rId37" Type="http://schemas.openxmlformats.org/officeDocument/2006/relationships/font" Target="fonts/Roboto-bold.fntdata"/><Relationship Id="rId36" Type="http://schemas.openxmlformats.org/officeDocument/2006/relationships/font" Target="fonts/Roboto-regular.fntdata"/><Relationship Id="rId39" Type="http://schemas.openxmlformats.org/officeDocument/2006/relationships/font" Target="fonts/Roboto-boldItalic.fntdata"/><Relationship Id="rId38" Type="http://schemas.openxmlformats.org/officeDocument/2006/relationships/font" Target="fonts/Roboto-italic.fntdata"/><Relationship Id="rId62" Type="http://schemas.openxmlformats.org/officeDocument/2006/relationships/font" Target="fonts/HelveticaNeue-italic.fntdata"/><Relationship Id="rId61" Type="http://schemas.openxmlformats.org/officeDocument/2006/relationships/font" Target="fonts/HelveticaNeue-bold.fntdata"/><Relationship Id="rId20" Type="http://schemas.openxmlformats.org/officeDocument/2006/relationships/slide" Target="slides/slide12.xml"/><Relationship Id="rId63" Type="http://schemas.openxmlformats.org/officeDocument/2006/relationships/font" Target="fonts/HelveticaNeue-boldItalic.fntdata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60" Type="http://schemas.openxmlformats.org/officeDocument/2006/relationships/font" Target="fonts/HelveticaNeue-regular.fntdata"/><Relationship Id="rId26" Type="http://schemas.openxmlformats.org/officeDocument/2006/relationships/font" Target="fonts/RobotoThin-regular.fntdata"/><Relationship Id="rId25" Type="http://schemas.openxmlformats.org/officeDocument/2006/relationships/slide" Target="slides/slide17.xml"/><Relationship Id="rId28" Type="http://schemas.openxmlformats.org/officeDocument/2006/relationships/font" Target="fonts/RobotoThin-italic.fntdata"/><Relationship Id="rId27" Type="http://schemas.openxmlformats.org/officeDocument/2006/relationships/font" Target="fonts/RobotoThin-bold.fntdata"/><Relationship Id="rId29" Type="http://schemas.openxmlformats.org/officeDocument/2006/relationships/font" Target="fonts/RobotoThin-boldItalic.fntdata"/><Relationship Id="rId51" Type="http://schemas.openxmlformats.org/officeDocument/2006/relationships/font" Target="fonts/LatoLight-boldItalic.fntdata"/><Relationship Id="rId50" Type="http://schemas.openxmlformats.org/officeDocument/2006/relationships/font" Target="fonts/LatoLight-italic.fntdata"/><Relationship Id="rId53" Type="http://schemas.openxmlformats.org/officeDocument/2006/relationships/font" Target="fonts/PoppinsMedium-bold.fntdata"/><Relationship Id="rId52" Type="http://schemas.openxmlformats.org/officeDocument/2006/relationships/font" Target="fonts/PoppinsMedium-regular.fntdata"/><Relationship Id="rId11" Type="http://schemas.openxmlformats.org/officeDocument/2006/relationships/slide" Target="slides/slide3.xml"/><Relationship Id="rId55" Type="http://schemas.openxmlformats.org/officeDocument/2006/relationships/font" Target="fonts/PoppinsMedium-boldItalic.fntdata"/><Relationship Id="rId10" Type="http://schemas.openxmlformats.org/officeDocument/2006/relationships/slide" Target="slides/slide2.xml"/><Relationship Id="rId54" Type="http://schemas.openxmlformats.org/officeDocument/2006/relationships/font" Target="fonts/PoppinsMedium-italic.fntdata"/><Relationship Id="rId13" Type="http://schemas.openxmlformats.org/officeDocument/2006/relationships/slide" Target="slides/slide5.xml"/><Relationship Id="rId57" Type="http://schemas.openxmlformats.org/officeDocument/2006/relationships/font" Target="fonts/RobotoLight-bold.fntdata"/><Relationship Id="rId12" Type="http://schemas.openxmlformats.org/officeDocument/2006/relationships/slide" Target="slides/slide4.xml"/><Relationship Id="rId56" Type="http://schemas.openxmlformats.org/officeDocument/2006/relationships/font" Target="fonts/RobotoLight-regular.fntdata"/><Relationship Id="rId15" Type="http://schemas.openxmlformats.org/officeDocument/2006/relationships/slide" Target="slides/slide7.xml"/><Relationship Id="rId59" Type="http://schemas.openxmlformats.org/officeDocument/2006/relationships/font" Target="fonts/RobotoLight-boldItalic.fntdata"/><Relationship Id="rId14" Type="http://schemas.openxmlformats.org/officeDocument/2006/relationships/slide" Target="slides/slide6.xml"/><Relationship Id="rId58" Type="http://schemas.openxmlformats.org/officeDocument/2006/relationships/font" Target="fonts/RobotoLight-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630a814dc5_0_5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630a814dc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8bda237585_3_51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8bda237585_3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8bda237585_0_32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8bda237585_0_3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Used Wireshark -&gt; Statistics -&gt; HTTP-&gt; Request Sequences.</a:t>
            </a:r>
            <a:endParaRPr/>
          </a:p>
        </p:txBody>
      </p:sp>
      <p:sp>
        <p:nvSpPr>
          <p:cNvPr id="1405" name="Google Shape;1405;g8bda237585_0_32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8bda237585_0_32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8bda237585_0_3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File -&gt;Export Objects -&gt; HTTP  (comparing sizes of the empty.gif object downloaded to investigate)</a:t>
            </a:r>
            <a:endParaRPr/>
          </a:p>
        </p:txBody>
      </p:sp>
      <p:sp>
        <p:nvSpPr>
          <p:cNvPr id="1416" name="Google Shape;1416;g8bda237585_0_32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8bda237585_3_76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" name="Google Shape;1426;g8bda237585_3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8bda237585_0_32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8bda237585_0_3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Char char="●"/>
            </a:pPr>
            <a:r>
              <a:rPr lang="en-US" sz="900">
                <a:latin typeface="Roboto"/>
                <a:ea typeface="Roboto"/>
                <a:cs typeface="Roboto"/>
                <a:sym typeface="Roboto"/>
              </a:rPr>
              <a:t>The file uploaded was labeled as empty.gif.  However, upon </a:t>
            </a:r>
            <a:r>
              <a:rPr lang="en-US" sz="900">
                <a:latin typeface="Roboto"/>
                <a:ea typeface="Roboto"/>
                <a:cs typeface="Roboto"/>
                <a:sym typeface="Roboto"/>
              </a:rPr>
              <a:t>inspection</a:t>
            </a:r>
            <a:r>
              <a:rPr lang="en-US" sz="900">
                <a:latin typeface="Roboto"/>
                <a:ea typeface="Roboto"/>
                <a:cs typeface="Roboto"/>
                <a:sym typeface="Roboto"/>
              </a:rPr>
              <a:t> of the file, there were no contents in a gif format.  Strings were found inside of the files starting with a= &amp; b= .  Actual code wasn’t seen, but the activity after the file upload is a near continual stream of HTTP ACK packets. 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g8bda237585_0_32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8bda237585_0_32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8bda237585_0_3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g8bda237585_0_32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c73b34255e_2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c73b34255e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gc73b34255e_2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8bda237585_3_101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8bda237585_3_1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783034316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78303431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g783034316d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8bda237585_3_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8bda23758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8bda237585_3_229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8bda237585_3_2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8bda237455_0_24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8bda237455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Insecure Passwords were the largest vulnerability for target 1.  On 3 </a:t>
            </a:r>
            <a:r>
              <a:rPr lang="en-US" sz="1200"/>
              <a:t>occasions</a:t>
            </a:r>
            <a:r>
              <a:rPr lang="en-US" sz="1200"/>
              <a:t> the passwords allowed for progression of the attack. 1. username=password. 2. Access to the mysql username &amp; Password in clear text in a  plain text file. 3. 6 character password that was cracked in 10 minutes using John the Ripper.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Privilege</a:t>
            </a:r>
            <a:r>
              <a:rPr lang="en-US" sz="1200"/>
              <a:t> Escalation could have been handled by auditing sudo rights.  </a:t>
            </a:r>
            <a:endParaRPr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8bda237455_0_25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8bda237455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8bda237585_3_25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Google Shape;1374;g8bda237585_3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8bda237585_0_318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8bda237585_0_3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4300" marR="114300" rtl="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may have more than 2 subnets.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8bda237585_0_32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8bda237585_0_3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g8bda237585_0_320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2.png"/><Relationship Id="rId3" Type="http://schemas.openxmlformats.org/officeDocument/2006/relationships/image" Target="../media/image2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2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5.png"/><Relationship Id="rId4" Type="http://schemas.openxmlformats.org/officeDocument/2006/relationships/image" Target="../media/image6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23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42.png"/><Relationship Id="rId4" Type="http://schemas.openxmlformats.org/officeDocument/2006/relationships/image" Target="../media/image22.png"/><Relationship Id="rId5" Type="http://schemas.openxmlformats.org/officeDocument/2006/relationships/image" Target="../media/image3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3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47.png"/><Relationship Id="rId4" Type="http://schemas.openxmlformats.org/officeDocument/2006/relationships/image" Target="../media/image26.png"/><Relationship Id="rId5" Type="http://schemas.openxmlformats.org/officeDocument/2006/relationships/image" Target="../media/image38.png"/><Relationship Id="rId6" Type="http://schemas.openxmlformats.org/officeDocument/2006/relationships/image" Target="../media/image3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41.png"/><Relationship Id="rId4" Type="http://schemas.openxmlformats.org/officeDocument/2006/relationships/image" Target="../media/image35.png"/><Relationship Id="rId5" Type="http://schemas.openxmlformats.org/officeDocument/2006/relationships/image" Target="../media/image3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5.png"/><Relationship Id="rId3" Type="http://schemas.openxmlformats.org/officeDocument/2006/relationships/image" Target="../media/image48.png"/><Relationship Id="rId4" Type="http://schemas.openxmlformats.org/officeDocument/2006/relationships/image" Target="../media/image44.png"/><Relationship Id="rId5" Type="http://schemas.openxmlformats.org/officeDocument/2006/relationships/image" Target="../media/image40.png"/><Relationship Id="rId6" Type="http://schemas.openxmlformats.org/officeDocument/2006/relationships/image" Target="../media/image4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43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png"/><Relationship Id="rId3" Type="http://schemas.openxmlformats.org/officeDocument/2006/relationships/image" Target="../media/image54.png"/><Relationship Id="rId4" Type="http://schemas.openxmlformats.org/officeDocument/2006/relationships/image" Target="../media/image51.png"/><Relationship Id="rId5" Type="http://schemas.openxmlformats.org/officeDocument/2006/relationships/image" Target="../media/image60.png"/><Relationship Id="rId6" Type="http://schemas.openxmlformats.org/officeDocument/2006/relationships/image" Target="../media/image56.png"/><Relationship Id="rId7" Type="http://schemas.openxmlformats.org/officeDocument/2006/relationships/image" Target="../media/image5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Relationship Id="rId3" Type="http://schemas.openxmlformats.org/officeDocument/2006/relationships/image" Target="../media/image62.png"/><Relationship Id="rId4" Type="http://schemas.openxmlformats.org/officeDocument/2006/relationships/image" Target="../media/image58.png"/><Relationship Id="rId5" Type="http://schemas.openxmlformats.org/officeDocument/2006/relationships/image" Target="../media/image57.png"/><Relationship Id="rId6" Type="http://schemas.openxmlformats.org/officeDocument/2006/relationships/image" Target="../media/image59.png"/><Relationship Id="rId7" Type="http://schemas.openxmlformats.org/officeDocument/2006/relationships/image" Target="../media/image6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71.png"/><Relationship Id="rId4" Type="http://schemas.openxmlformats.org/officeDocument/2006/relationships/image" Target="../media/image65.png"/><Relationship Id="rId5" Type="http://schemas.openxmlformats.org/officeDocument/2006/relationships/image" Target="../media/image6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73.png"/><Relationship Id="rId7" Type="http://schemas.openxmlformats.org/officeDocument/2006/relationships/image" Target="../media/image72.png"/><Relationship Id="rId8" Type="http://schemas.openxmlformats.org/officeDocument/2006/relationships/image" Target="../media/image7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5.png"/><Relationship Id="rId3" Type="http://schemas.openxmlformats.org/officeDocument/2006/relationships/image" Target="../media/image78.png"/><Relationship Id="rId4" Type="http://schemas.openxmlformats.org/officeDocument/2006/relationships/image" Target="../media/image77.png"/><Relationship Id="rId5" Type="http://schemas.openxmlformats.org/officeDocument/2006/relationships/image" Target="../media/image79.png"/><Relationship Id="rId6" Type="http://schemas.openxmlformats.org/officeDocument/2006/relationships/image" Target="../media/image76.png"/><Relationship Id="rId7" Type="http://schemas.openxmlformats.org/officeDocument/2006/relationships/image" Target="../media/image87.png"/><Relationship Id="rId8" Type="http://schemas.openxmlformats.org/officeDocument/2006/relationships/image" Target="../media/image8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84.png"/><Relationship Id="rId4" Type="http://schemas.openxmlformats.org/officeDocument/2006/relationships/image" Target="../media/image82.png"/><Relationship Id="rId5" Type="http://schemas.openxmlformats.org/officeDocument/2006/relationships/image" Target="../media/image89.png"/><Relationship Id="rId6" Type="http://schemas.openxmlformats.org/officeDocument/2006/relationships/image" Target="../media/image80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0.png"/><Relationship Id="rId3" Type="http://schemas.openxmlformats.org/officeDocument/2006/relationships/image" Target="../media/image86.png"/><Relationship Id="rId4" Type="http://schemas.openxmlformats.org/officeDocument/2006/relationships/image" Target="../media/image83.png"/><Relationship Id="rId9" Type="http://schemas.openxmlformats.org/officeDocument/2006/relationships/image" Target="../media/image92.png"/><Relationship Id="rId5" Type="http://schemas.openxmlformats.org/officeDocument/2006/relationships/image" Target="../media/image85.png"/><Relationship Id="rId6" Type="http://schemas.openxmlformats.org/officeDocument/2006/relationships/image" Target="../media/image94.png"/><Relationship Id="rId7" Type="http://schemas.openxmlformats.org/officeDocument/2006/relationships/image" Target="../media/image93.png"/><Relationship Id="rId8" Type="http://schemas.openxmlformats.org/officeDocument/2006/relationships/image" Target="../media/image9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8.png"/><Relationship Id="rId3" Type="http://schemas.openxmlformats.org/officeDocument/2006/relationships/image" Target="../media/image95.png"/><Relationship Id="rId4" Type="http://schemas.openxmlformats.org/officeDocument/2006/relationships/image" Target="../media/image97.png"/><Relationship Id="rId9" Type="http://schemas.openxmlformats.org/officeDocument/2006/relationships/image" Target="../media/image100.png"/><Relationship Id="rId5" Type="http://schemas.openxmlformats.org/officeDocument/2006/relationships/image" Target="../media/image96.png"/><Relationship Id="rId6" Type="http://schemas.openxmlformats.org/officeDocument/2006/relationships/image" Target="../media/image99.png"/><Relationship Id="rId7" Type="http://schemas.openxmlformats.org/officeDocument/2006/relationships/image" Target="../media/image98.png"/><Relationship Id="rId8" Type="http://schemas.openxmlformats.org/officeDocument/2006/relationships/image" Target="../media/image10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Relationship Id="rId3" Type="http://schemas.openxmlformats.org/officeDocument/2006/relationships/image" Target="../media/image105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9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0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6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8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7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2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2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2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1" name="Google Shape;91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" name="Google Shape;95;p13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" name="Google Shape;99;p14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" name="Google Shape;101;p14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4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Call Attention Slide">
  <p:cSld name="CUSTOM_2_3_1_1_3_1_1_2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Instructor Demonstration">
  <p:cSld name="CUSTOM_2_3_1_1_1_1_1_2_1_2_1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15" name="Google Shape;115;p1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2437975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1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43797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Activity">
  <p:cSld name="CUSTOM_2_3_1_1_1_1_1_2_1_2_1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6" name="Google Shape;126;p17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" name="Google Shape;131;p17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Activity with Instructions ">
  <p:cSld name="CUSTOM_2_5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" name="Google Shape;137;p1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8" name="Google Shape;138;p18"/>
          <p:cNvSpPr txBox="1"/>
          <p:nvPr>
            <p:ph idx="2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39" name="Google Shape;139;p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18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" name="Google Shape;141;p18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Challenge">
  <p:cSld name="CUSTOM_2_3_1_1_1_1_1_2_1_2_1_1_4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9"/>
          <p:cNvSpPr txBox="1"/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" name="Google Shape;148;p19"/>
          <p:cNvSpPr txBox="1"/>
          <p:nvPr>
            <p:ph idx="2"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9" name="Google Shape;149;p1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Challenge with Instructions">
  <p:cSld name="CUSTOM_2_5_1_4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4" name="Google Shape;154;p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2"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8" name="Google Shape;158;p20"/>
          <p:cNvSpPr txBox="1"/>
          <p:nvPr>
            <p:ph idx="3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9" name="Google Shape;159;p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0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Homework">
  <p:cSld name="CUSTOM_2_3_1_1_1_1_1_2_1_2_1_1_3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1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" name="Google Shape;170;p21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2" name="Google Shape;172;p21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99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Homework with Instructions">
  <p:cSld name="CUSTOM_2_5_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5" name="Google Shape;175;p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7" name="Google Shape;177;p22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" name="Google Shape;179;p22"/>
          <p:cNvSpPr txBox="1"/>
          <p:nvPr>
            <p:ph idx="2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0" name="Google Shape;180;p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2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" name="Google Shape;182;p22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42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4 (Green)">
  <p:cSld name="CUSTOM_2_7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" name="Google Shape;186;p2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7" name="Google Shape;187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91" name="Google Shape;191;p2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92" name="Google Shape;192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95" name="Google Shape;195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98" name="Google Shape;198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01" name="Google Shape;201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23"/>
          <p:cNvSpPr txBox="1"/>
          <p:nvPr>
            <p:ph idx="3" type="subTitle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" name="Google Shape;204;p2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3"/>
          <p:cNvSpPr txBox="1"/>
          <p:nvPr>
            <p:ph idx="4" type="subTitle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8" name="Google Shape;208;p23"/>
          <p:cNvSpPr txBox="1"/>
          <p:nvPr>
            <p:ph idx="5" type="subTitle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" name="Google Shape;209;p23"/>
          <p:cNvSpPr txBox="1"/>
          <p:nvPr>
            <p:ph idx="6" type="subTitle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5 (Green)">
  <p:cSld name="CUSTOM_2_7_1_4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3" name="Google Shape;213;p2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4" name="Google Shape;214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18" name="Google Shape;218;p2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19" name="Google Shape;219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22" name="Google Shape;222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25" name="Google Shape;225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28" name="Google Shape;22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24"/>
          <p:cNvSpPr txBox="1"/>
          <p:nvPr>
            <p:ph idx="3" type="subTitle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1" name="Google Shape;231;p2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5" name="Google Shape;235;p24"/>
          <p:cNvSpPr txBox="1"/>
          <p:nvPr>
            <p:ph idx="5" type="subTitle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6" name="Google Shape;236;p24"/>
          <p:cNvSpPr txBox="1"/>
          <p:nvPr>
            <p:ph idx="6" type="subTitle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37" name="Google Shape;237;p2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38" name="Google Shape;23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45" name="Google Shape;245;p2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46" name="Google Shape;246;p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8" name="Google Shape;248;p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2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50" name="Google Shape;250;p2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51" name="Google Shape;2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" name="Google Shape;253;p25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4" name="Google Shape;254;p2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56" name="Google Shape;2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" name="Google Shape;258;p2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60" name="Google Shape;2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64" name="Google Shape;2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68" name="Google Shape;2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2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72" name="Google Shape;272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25"/>
          <p:cNvSpPr txBox="1"/>
          <p:nvPr>
            <p:ph idx="4" type="subTitle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5" name="Google Shape;275;p25"/>
          <p:cNvSpPr txBox="1"/>
          <p:nvPr>
            <p:ph idx="5" type="subTitle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6" name="Google Shape;276;p25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7" name="Google Shape;277;p25"/>
          <p:cNvSpPr txBox="1"/>
          <p:nvPr>
            <p:ph idx="7" type="subTitle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8" name="Google Shape;278;p25"/>
          <p:cNvSpPr txBox="1"/>
          <p:nvPr>
            <p:ph idx="8" type="subTitle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6 (Blue)">
  <p:cSld name="CUSTOM_2_7_1_3_1_1_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82" name="Google Shape;282;p2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83" name="Google Shape;283;p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5" name="Google Shape;285;p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2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87" name="Google Shape;287;p2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88" name="Google Shape;2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26"/>
          <p:cNvSpPr txBox="1"/>
          <p:nvPr>
            <p:ph idx="3" type="subTitle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91" name="Google Shape;291;p2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93" name="Google Shape;2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97" name="Google Shape;29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" name="Google Shape;299;p2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01" name="Google Shape;3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05" name="Google Shape;305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09" name="Google Shape;3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26"/>
          <p:cNvSpPr txBox="1"/>
          <p:nvPr>
            <p:ph idx="4" type="subTitle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2" name="Google Shape;312;p26"/>
          <p:cNvSpPr txBox="1"/>
          <p:nvPr>
            <p:ph idx="5" type="subTitle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3" name="Google Shape;313;p26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4" name="Google Shape;314;p26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5" name="Google Shape;315;p26"/>
          <p:cNvSpPr txBox="1"/>
          <p:nvPr>
            <p:ph idx="8" type="subTitle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7 (Gray)">
  <p:cSld name="CUSTOM_2_7_1_3_1_1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9" name="Google Shape;319;p2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20" name="Google Shape;320;p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2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324" name="Google Shape;324;p2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25" name="Google Shape;3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7"/>
          <p:cNvSpPr txBox="1"/>
          <p:nvPr>
            <p:ph idx="3" type="subTitle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28" name="Google Shape;328;p2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2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30" name="Google Shape;3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27"/>
          <p:cNvSpPr txBox="1"/>
          <p:nvPr>
            <p:ph idx="4" type="subTitle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3" name="Google Shape;333;p2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35" name="Google Shape;3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27"/>
          <p:cNvSpPr txBox="1"/>
          <p:nvPr>
            <p:ph idx="5" type="subTitle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8" name="Google Shape;338;p2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40" name="Google Shape;3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27"/>
          <p:cNvSpPr txBox="1"/>
          <p:nvPr>
            <p:ph idx="6" type="subTitle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3" name="Google Shape;343;p2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45" name="Google Shape;3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27"/>
          <p:cNvSpPr txBox="1"/>
          <p:nvPr>
            <p:ph idx="7" type="subTitle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8" name="Google Shape;348;p2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50" name="Google Shape;3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27"/>
          <p:cNvSpPr txBox="1"/>
          <p:nvPr>
            <p:ph idx="8" type="subTitle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3" name="Google Shape;353;p2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55" name="Google Shape;3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" name="Google Shape;357;p27"/>
          <p:cNvSpPr txBox="1"/>
          <p:nvPr>
            <p:ph idx="9" type="subTitle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8 (Gray)">
  <p:cSld name="CUSTOM_2_7_1_3_1_1_1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0" name="Google Shape;360;p2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61" name="Google Shape;361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3" name="Google Shape;363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2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5" name="Google Shape;365;p28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67" name="Google Shape;36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8"/>
          <p:cNvSpPr txBox="1"/>
          <p:nvPr>
            <p:ph idx="3" type="subTitle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0" name="Google Shape;370;p28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72" name="Google Shape;37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8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5" name="Google Shape;375;p28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p2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77" name="Google Shape;37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28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0" name="Google Shape;380;p28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82" name="Google Shape;38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28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5" name="Google Shape;385;p28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87" name="Google Shape;38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28"/>
          <p:cNvSpPr txBox="1"/>
          <p:nvPr>
            <p:ph idx="7" type="subTitle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0" name="Google Shape;390;p28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392" name="Google Shape;39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28"/>
          <p:cNvSpPr txBox="1"/>
          <p:nvPr>
            <p:ph idx="8" type="subTitle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5" name="Google Shape;395;p28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397" name="Google Shape;39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28"/>
          <p:cNvSpPr txBox="1"/>
          <p:nvPr>
            <p:ph idx="9" type="subTitle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0" name="Google Shape;400;p28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02" name="Google Shape;40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" name="Google Shape;404;p28"/>
          <p:cNvSpPr txBox="1"/>
          <p:nvPr>
            <p:ph idx="13" type="subTitle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8 (Green)">
  <p:cSld name="CUSTOM_2_7_1_3_1_1_1_1_1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7" name="Google Shape;407;p2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08" name="Google Shape;408;p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0" name="Google Shape;410;p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2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2" name="Google Shape;412;p29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14" name="Google Shape;41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9"/>
          <p:cNvSpPr txBox="1"/>
          <p:nvPr>
            <p:ph idx="3" type="subTitle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7" name="Google Shape;417;p29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19" name="Google Shape;41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9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2" name="Google Shape;422;p29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2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24" name="Google Shape;42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29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7" name="Google Shape;427;p29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2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29" name="Google Shape;42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29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2" name="Google Shape;432;p29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2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34" name="Google Shape;43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29"/>
          <p:cNvSpPr txBox="1"/>
          <p:nvPr>
            <p:ph idx="7" type="subTitle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7" name="Google Shape;437;p29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2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39" name="Google Shape;43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29"/>
          <p:cNvSpPr txBox="1"/>
          <p:nvPr>
            <p:ph idx="8" type="subTitle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2" name="Google Shape;442;p29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44" name="Google Shape;44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29"/>
          <p:cNvSpPr txBox="1"/>
          <p:nvPr>
            <p:ph idx="9" type="subTitle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7" name="Google Shape;447;p29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49" name="Google Shape;44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9"/>
          <p:cNvSpPr txBox="1"/>
          <p:nvPr>
            <p:ph idx="13" type="subTitle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4" name="Google Shape;454;p3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55" name="Google Shape;455;p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6" name="Google Shape;456;p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7" name="Google Shape;457;p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3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9" name="Google Shape;459;p3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0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1" name="Google Shape;461;p3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62" name="Google Shape;46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4" name="Google Shape;464;p30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65" name="Google Shape;465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7" name="Google Shape;467;p30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0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9" name="Google Shape;469;p3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70" name="Google Shape;470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2" name="Google Shape;472;p30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0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Numbered 1–2 (Blue)">
  <p:cSld name="CUSTOM_2_7_1_5_2_1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1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78" name="Google Shape;478;p3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79" name="Google Shape;479;p3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1" name="Google Shape;481;p3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3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3" name="Google Shape;483;p31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fmla="val 16667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31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1"/>
          <p:cNvSpPr txBox="1"/>
          <p:nvPr>
            <p:ph idx="3" type="subTitle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6" name="Google Shape;486;p31"/>
          <p:cNvSpPr txBox="1"/>
          <p:nvPr>
            <p:ph idx="4" type="subTitle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7" name="Google Shape;487;p31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8" name="Google Shape;488;p31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489" name="Google Shape;48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1" name="Google Shape;491;p31"/>
          <p:cNvSpPr txBox="1"/>
          <p:nvPr>
            <p:ph idx="5" type="subTitle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2" name="Google Shape;492;p31"/>
          <p:cNvSpPr txBox="1"/>
          <p:nvPr>
            <p:ph idx="6" type="subTitle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3" name="Google Shape;493;p31"/>
          <p:cNvSpPr txBox="1"/>
          <p:nvPr>
            <p:ph idx="7" type="subTitle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4" name="Google Shape;494;p31"/>
          <p:cNvSpPr txBox="1"/>
          <p:nvPr>
            <p:ph idx="8" type="subTitle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" name="Google Shape;20;p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22" name="Google Shape;22;p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" name="Google Shape;25;p5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6" name="Google Shape;26;p5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Numbered 1–5 (Grey)">
  <p:cSld name="CUSTOM_2_7_1_5_1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7" name="Google Shape;497;p3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98" name="Google Shape;498;p3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9" name="Google Shape;499;p3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0" name="Google Shape;500;p3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1" name="Google Shape;501;p3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02" name="Google Shape;502;p32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2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2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2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2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2"/>
          <p:cNvSpPr txBox="1"/>
          <p:nvPr>
            <p:ph idx="3" type="subTitle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8" name="Google Shape;518;p32"/>
          <p:cNvSpPr txBox="1"/>
          <p:nvPr>
            <p:ph idx="4" type="subTitle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9" name="Google Shape;519;p32"/>
          <p:cNvSpPr txBox="1"/>
          <p:nvPr>
            <p:ph idx="5" type="subTitle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0" name="Google Shape;520;p32"/>
          <p:cNvSpPr txBox="1"/>
          <p:nvPr>
            <p:ph idx="6" type="subTitle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1" name="Google Shape;521;p32"/>
          <p:cNvSpPr txBox="1"/>
          <p:nvPr>
            <p:ph idx="7" type="subTitle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eens)">
  <p:cSld name="CUSTOM_2_7_1_6_1_2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5" name="Google Shape;525;p3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26" name="Google Shape;526;p3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8" name="Google Shape;528;p3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0" name="Google Shape;530;p33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1" name="Google Shape;531;p3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3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5" name="Google Shape;535;p33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6" name="Google Shape;536;p33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37" name="Google Shape;537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4" name="Google Shape;544;p3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45" name="Google Shape;545;p3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7" name="Google Shape;547;p3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9" name="Google Shape;549;p34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0" name="Google Shape;550;p3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4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4" name="Google Shape;554;p34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5" name="Google Shape;555;p34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56" name="Google Shape;556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4 (Gray)">
  <p:cSld name="CUSTOM_2_7_1_6_1_2_1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3" name="Google Shape;563;p3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64" name="Google Shape;564;p3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6" name="Google Shape;566;p3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8" name="Google Shape;568;p35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9" name="Google Shape;569;p3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5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3" name="Google Shape;573;p35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4" name="Google Shape;574;p35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75" name="Google Shape;575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4 (Blue)">
  <p:cSld name="CUSTOM_2_7_1_6_1_2_1_1_1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2" name="Google Shape;582;p3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83" name="Google Shape;583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4" name="Google Shape;584;p3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5" name="Google Shape;585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3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7" name="Google Shape;587;p36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8" name="Google Shape;588;p3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6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2" name="Google Shape;592;p36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3" name="Google Shape;593;p36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een)">
  <p:cSld name="CUSTOM_2_7_1_4_1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1" name="Google Shape;601;p3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02" name="Google Shape;602;p3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3" name="Google Shape;603;p3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4" name="Google Shape;604;p3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5" name="Google Shape;605;p3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6" name="Google Shape;606;p37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7" name="Google Shape;607;p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7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1" name="Google Shape;611;p37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2" name="Google Shape;612;p37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3" name="Google Shape;613;p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7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Green/Yellow)">
  <p:cSld name="CUSTOM_2_7_1_4_1_2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3" name="Google Shape;623;p3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24" name="Google Shape;624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5" name="Google Shape;625;p3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6" name="Google Shape;626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7" name="Google Shape;627;p3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8" name="Google Shape;628;p38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9" name="Google Shape;629;p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8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3" name="Google Shape;633;p38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4" name="Google Shape;634;p38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5" name="Google Shape;635;p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8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37" name="Google Shape;63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5 (Gray)">
  <p:cSld name="CUSTOM_2_7_1_4_1_1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5" name="Google Shape;645;p3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46" name="Google Shape;646;p3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7" name="Google Shape;647;p3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8" name="Google Shape;648;p3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9" name="Google Shape;649;p3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0" name="Google Shape;650;p39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1" name="Google Shape;651;p3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9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5" name="Google Shape;655;p39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6" name="Google Shape;656;p39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7" name="Google Shape;657;p3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9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59" name="Google Shape;659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5 (Blue)">
  <p:cSld name="CUSTOM_2_7_1_4_1_1_1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67" name="Google Shape;667;p4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68" name="Google Shape;668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9" name="Google Shape;669;p4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0" name="Google Shape;67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1" name="Google Shape;671;p4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2" name="Google Shape;672;p40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3" name="Google Shape;673;p4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4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0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7" name="Google Shape;677;p40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8" name="Google Shape;678;p40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9" name="Google Shape;679;p4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0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81" name="Google Shape;681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een)">
  <p:cSld name="CUSTOM_2_7_1_3_1_1_3_1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89" name="Google Shape;689;p4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90" name="Google Shape;690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1" name="Google Shape;691;p4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3" name="Google Shape;693;p4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4" name="Google Shape;694;p41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5" name="Google Shape;695;p4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4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1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1" name="Google Shape;701;p41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2" name="Google Shape;702;p41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3" name="Google Shape;703;p41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4" name="Google Shape;704;p41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05" name="Google Shape;7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" name="Google Shape;30;p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" name="Google Shape;33;p6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" name="Google Shape;34;p6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" name="Google Shape;35;p6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Yellow/Green)">
  <p:cSld name="CUSTOM_2_7_1_3_1_1_3_2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4" name="Google Shape;714;p4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15" name="Google Shape;715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4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7" name="Google Shape;717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8" name="Google Shape;718;p4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9" name="Google Shape;719;p42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0" name="Google Shape;720;p4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42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6" name="Google Shape;726;p42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7" name="Google Shape;727;p42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8" name="Google Shape;728;p42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9" name="Google Shape;729;p42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6 (Gray)">
  <p:cSld name="CUSTOM_2_7_1_3_1_1_3_3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39" name="Google Shape;739;p4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40" name="Google Shape;740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1" name="Google Shape;741;p4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3" name="Google Shape;743;p4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4" name="Google Shape;744;p43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5" name="Google Shape;745;p4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4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4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3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1" name="Google Shape;751;p43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2" name="Google Shape;752;p43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3" name="Google Shape;753;p43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4" name="Google Shape;754;p43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55" name="Google Shape;755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6 (Blue)">
  <p:cSld name="CUSTOM_2_7_1_3_1_1_3_2_1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4" name="Google Shape;764;p4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65" name="Google Shape;765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6" name="Google Shape;766;p4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7" name="Google Shape;767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8" name="Google Shape;768;p4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9" name="Google Shape;769;p44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0" name="Google Shape;770;p4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4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6" name="Google Shape;776;p44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7" name="Google Shape;777;p44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8" name="Google Shape;778;p44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9" name="Google Shape;779;p44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4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4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een)">
  <p:cSld name="CUSTOM_2_7_1_3_1_1_1_2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89" name="Google Shape;789;p4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90" name="Google Shape;790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1" name="Google Shape;791;p4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2" name="Google Shape;792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3" name="Google Shape;793;p4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4" name="Google Shape;794;p45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5" name="Google Shape;795;p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5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7" name="Google Shape;797;p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45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9" name="Google Shape;799;p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5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1" name="Google Shape;801;p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45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3" name="Google Shape;803;p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5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5" name="Google Shape;805;p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5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Yellow/Green)">
  <p:cSld name="CUSTOM_2_7_1_3_1_1_1_2_1"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7" name="Google Shape;817;p4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18" name="Google Shape;818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9" name="Google Shape;819;p4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0" name="Google Shape;820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4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2" name="Google Shape;822;p46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3" name="Google Shape;823;p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6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5" name="Google Shape;825;p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46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7" name="Google Shape;827;p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46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9" name="Google Shape;829;p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6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1" name="Google Shape;831;p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6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3" name="Google Shape;833;p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6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7 (Gray)">
  <p:cSld name="CUSTOM_2_7_1_3_1_1_1_2_1_1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45" name="Google Shape;845;p4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46" name="Google Shape;846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7" name="Google Shape;847;p4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8" name="Google Shape;848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9" name="Google Shape;849;p4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0" name="Google Shape;850;p47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1" name="Google Shape;851;p4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7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3" name="Google Shape;853;p4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47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5" name="Google Shape;855;p4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47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7" name="Google Shape;857;p4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7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9" name="Google Shape;859;p4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7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1" name="Google Shape;861;p4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47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7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7 (Blue)">
  <p:cSld name="CUSTOM_2_7_1_3_1_1_1_2_1_1_1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3" name="Google Shape;873;p4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74" name="Google Shape;874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5" name="Google Shape;875;p4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6" name="Google Shape;876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7" name="Google Shape;877;p4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8" name="Google Shape;878;p48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9" name="Google Shape;879;p4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8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1" name="Google Shape;881;p4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8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3" name="Google Shape;883;p4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48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5" name="Google Shape;885;p4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48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7" name="Google Shape;887;p4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48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9" name="Google Shape;889;p4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8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91" name="Google Shape;891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8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8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8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8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een)">
  <p:cSld name="CUSTOM_2_7_1_3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0" name="Google Shape;900;p4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01" name="Google Shape;901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3" name="Google Shape;903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5" name="Google Shape;905;p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9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7" name="Google Shape;907;p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9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9" name="Google Shape;909;p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9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1" name="Google Shape;911;p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9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3" name="Google Shape;913;p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9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5" name="Google Shape;915;p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9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7" name="Google Shape;917;p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9"/>
          <p:cNvSpPr txBox="1"/>
          <p:nvPr>
            <p:ph idx="9" type="subTitle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9" name="Google Shape;919;p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9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21" name="Google Shape;921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Yellow/Green)">
  <p:cSld name="CUSTOM_2_7_1_3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1" name="Google Shape;931;p5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32" name="Google Shape;932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5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4" name="Google Shape;934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5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6" name="Google Shape;936;p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50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8" name="Google Shape;938;p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50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0" name="Google Shape;940;p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0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2" name="Google Shape;942;p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0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4" name="Google Shape;944;p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0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6" name="Google Shape;946;p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0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8" name="Google Shape;948;p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0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0" name="Google Shape;950;p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0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52" name="Google Shape;952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Bullets 1–8 (Gray)">
  <p:cSld name="CUSTOM_2_7_1_3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2" name="Google Shape;962;p5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63" name="Google Shape;963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5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5" name="Google Shape;965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5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7" name="Google Shape;967;p5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51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9" name="Google Shape;969;p5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51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1" name="Google Shape;971;p5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51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3" name="Google Shape;973;p5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51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5" name="Google Shape;975;p5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51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7" name="Google Shape;977;p5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51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9" name="Google Shape;979;p5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51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81" name="Google Shape;981;p5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51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83" name="Google Shape;983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1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1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1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1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" name="Google Shape;40;p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" name="Google Shape;43;p7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" name="Google Shape;44;p7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" name="Google Shape;45;p7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Bullets 1–8 (Blue)">
  <p:cSld name="CUSTOM_2_7_1_3_1_1_1_1_1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3" name="Google Shape;993;p5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94" name="Google Shape;994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5" name="Google Shape;995;p5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6" name="Google Shape;996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7" name="Google Shape;997;p5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8" name="Google Shape;998;p5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52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0" name="Google Shape;1000;p5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52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2" name="Google Shape;1002;p5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52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4" name="Google Shape;1004;p5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52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6" name="Google Shape;1006;p5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52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8" name="Google Shape;1008;p5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52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0" name="Google Shape;1010;p5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52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2" name="Google Shape;1012;p5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52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14" name="Google Shape;1014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2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2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2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5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9" name="Google Shape;1029;p54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5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4" name="Google Shape;1034;p55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5" name="Google Shape;1035;p5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6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9" name="Google Shape;1039;p56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p57"/>
          <p:cNvSpPr txBox="1"/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45" name="Google Shape;1045;p57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7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7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7"/>
          <p:cNvSpPr/>
          <p:nvPr/>
        </p:nvSpPr>
        <p:spPr>
          <a:xfrm flipH="1" rot="-5400000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950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FFFFFF"/>
                </a:solidFill>
              </a:defRPr>
            </a:lvl1pPr>
            <a:lvl2pPr lvl="1" rtl="0">
              <a:buNone/>
              <a:defRPr sz="1600">
                <a:solidFill>
                  <a:srgbClr val="FFFFFF"/>
                </a:solidFill>
              </a:defRPr>
            </a:lvl2pPr>
            <a:lvl3pPr lvl="2" rtl="0">
              <a:buNone/>
              <a:defRPr sz="1600">
                <a:solidFill>
                  <a:srgbClr val="FFFFFF"/>
                </a:solidFill>
              </a:defRPr>
            </a:lvl3pPr>
            <a:lvl4pPr lvl="3" rtl="0">
              <a:buNone/>
              <a:defRPr sz="1600">
                <a:solidFill>
                  <a:srgbClr val="FFFFFF"/>
                </a:solidFill>
              </a:defRPr>
            </a:lvl4pPr>
            <a:lvl5pPr lvl="4" rtl="0">
              <a:buNone/>
              <a:defRPr sz="1600">
                <a:solidFill>
                  <a:srgbClr val="FFFFFF"/>
                </a:solidFill>
              </a:defRPr>
            </a:lvl5pPr>
            <a:lvl6pPr lvl="5" rtl="0">
              <a:buNone/>
              <a:defRPr sz="1600">
                <a:solidFill>
                  <a:srgbClr val="FFFFFF"/>
                </a:solidFill>
              </a:defRPr>
            </a:lvl6pPr>
            <a:lvl7pPr lvl="6" rtl="0">
              <a:buNone/>
              <a:defRPr sz="1600">
                <a:solidFill>
                  <a:srgbClr val="FFFFFF"/>
                </a:solidFill>
              </a:defRPr>
            </a:lvl7pPr>
            <a:lvl8pPr lvl="7" rtl="0">
              <a:buNone/>
              <a:defRPr sz="1600">
                <a:solidFill>
                  <a:srgbClr val="FFFFFF"/>
                </a:solidFill>
              </a:defRPr>
            </a:lvl8pPr>
            <a:lvl9pPr lvl="8" rtl="0">
              <a:buNone/>
              <a:defRPr sz="1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2" name="Google Shape;1052;p58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3" name="Google Shape;1053;p58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4" name="Google Shape;1054;p58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58"/>
          <p:cNvSpPr/>
          <p:nvPr/>
        </p:nvSpPr>
        <p:spPr>
          <a:xfrm flipH="1" rot="-5400000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58"/>
          <p:cNvSpPr txBox="1"/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9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0" name="Google Shape;1060;p5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0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4" name="Google Shape;1064;p6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2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b="1" i="0" sz="6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" name="Google Shape;50;p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" name="Google Shape;55;p8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" name="Google Shape;56;p8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57" name="Google Shape;57;p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Section">
  <p:cSld name="Blk_Section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3"/>
          <p:cNvSpPr txBox="1"/>
          <p:nvPr>
            <p:ph type="title"/>
          </p:nvPr>
        </p:nvSpPr>
        <p:spPr>
          <a:xfrm>
            <a:off x="1675963" y="52926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070" name="Google Shape;1070;p63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071" name="Google Shape;1071;p6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2" name="Google Shape;1072;p6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3" name="Google Shape;1073;p6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4" name="Google Shape;1074;p6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5" name="Google Shape;1075;p6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6" name="Google Shape;1076;p6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7" name="Google Shape;1077;p6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8" name="Google Shape;1078;p6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9" name="Google Shape;1079;p6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080" name="Google Shape;1080;p6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1" name="Google Shape;1081;p6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082" name="Google Shape;1082;p6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802;p192" id="1084" name="Google Shape;1084;p64"/>
          <p:cNvPicPr preferRelativeResize="0"/>
          <p:nvPr/>
        </p:nvPicPr>
        <p:blipFill rotWithShape="1">
          <a:blip r:embed="rId2">
            <a:alphaModFix/>
          </a:blip>
          <a:srcRect b="32152" l="0" r="0" t="0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4"/>
          <p:cNvSpPr txBox="1"/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b="1" i="0" sz="80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086" name="Google Shape;1086;p64"/>
          <p:cNvSpPr/>
          <p:nvPr/>
        </p:nvSpPr>
        <p:spPr>
          <a:xfrm>
            <a:off x="0" y="0"/>
            <a:ext cx="24377700" cy="105072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8" name="Google Shape;1088;p65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89" name="Google Shape;1089;p65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0" name="Google Shape;1090;p65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1" name="Google Shape;1091;p65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2" name="Google Shape;1092;p65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3" name="Google Shape;1093;p65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4" name="Google Shape;1094;p65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5" name="Google Shape;1095;p65"/>
          <p:cNvCxnSpPr>
            <a:stCxn id="1096" idx="0"/>
            <a:endCxn id="1097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8" name="Google Shape;1098;p65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9" name="Google Shape;1099;p65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00" name="Google Shape;1100;p65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01" name="Google Shape;1101;p65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5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5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5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5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5"/>
          <p:cNvSpPr/>
          <p:nvPr/>
        </p:nvSpPr>
        <p:spPr>
          <a:xfrm>
            <a:off x="14021224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5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5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5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5"/>
          <p:cNvSpPr/>
          <p:nvPr/>
        </p:nvSpPr>
        <p:spPr>
          <a:xfrm>
            <a:off x="15286962" y="254682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5"/>
          <p:cNvSpPr/>
          <p:nvPr/>
        </p:nvSpPr>
        <p:spPr>
          <a:xfrm>
            <a:off x="14021224" y="327546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1" name="Google Shape;1111;p65"/>
          <p:cNvCxnSpPr/>
          <p:nvPr/>
        </p:nvCxnSpPr>
        <p:spPr>
          <a:xfrm>
            <a:off x="15058862" y="4465614"/>
            <a:ext cx="9337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12" name="Google Shape;1112;p65"/>
          <p:cNvCxnSpPr>
            <a:stCxn id="1113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4" name="Google Shape;1114;p65"/>
          <p:cNvSpPr/>
          <p:nvPr/>
        </p:nvSpPr>
        <p:spPr>
          <a:xfrm>
            <a:off x="16427335" y="629933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5"/>
          <p:cNvSpPr/>
          <p:nvPr/>
        </p:nvSpPr>
        <p:spPr>
          <a:xfrm>
            <a:off x="19534690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Google Shape;1116;p65"/>
          <p:cNvCxnSpPr>
            <a:stCxn id="1117" idx="0"/>
            <a:endCxn id="1118" idx="0"/>
          </p:cNvCxnSpPr>
          <p:nvPr/>
        </p:nvCxnSpPr>
        <p:spPr>
          <a:xfrm rot="10800000">
            <a:off x="22059399" y="6290610"/>
            <a:ext cx="0" cy="23037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8" name="Google Shape;1118;p65"/>
          <p:cNvSpPr/>
          <p:nvPr/>
        </p:nvSpPr>
        <p:spPr>
          <a:xfrm>
            <a:off x="21866499" y="62907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5"/>
          <p:cNvSpPr/>
          <p:nvPr/>
        </p:nvSpPr>
        <p:spPr>
          <a:xfrm>
            <a:off x="21866499" y="859431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5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5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cap="flat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412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802;p192" id="1119" name="Google Shape;1119;p65"/>
          <p:cNvPicPr preferRelativeResize="0"/>
          <p:nvPr/>
        </p:nvPicPr>
        <p:blipFill rotWithShape="1">
          <a:blip r:embed="rId2">
            <a:alphaModFix/>
          </a:blip>
          <a:srcRect b="8113" l="0" r="0" t="0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5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b="1" i="0" sz="6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21" name="Google Shape;1121;p65"/>
          <p:cNvCxnSpPr>
            <a:endCxn id="1122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23" name="Google Shape;1123;p65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5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5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_Content">
  <p:cSld name="Blk_Titled_Content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6" name="Google Shape;1126;p66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127" name="Google Shape;1127;p66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28" name="Google Shape;1128;p6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9" name="Google Shape;1129;p6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0" name="Google Shape;1130;p6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1" name="Google Shape;1131;p6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2" name="Google Shape;1132;p6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3" name="Google Shape;1133;p6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4" name="Google Shape;1134;p6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5" name="Google Shape;1135;p6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6" name="Google Shape;1136;p6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37" name="Google Shape;1137;p6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8" name="Google Shape;1138;p6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39" name="Google Shape;1139;p66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0" name="Google Shape;1140;p66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141" name="Google Shape;1141;p66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">
  <p:cSld name="Blk_Titled"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67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44" name="Google Shape;1144;p6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5" name="Google Shape;1145;p6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6" name="Google Shape;1146;p6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7" name="Google Shape;1147;p6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8" name="Google Shape;1148;p6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9" name="Google Shape;1149;p6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0" name="Google Shape;1150;p6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1" name="Google Shape;1151;p6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2" name="Google Shape;1152;p6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53" name="Google Shape;1153;p6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4" name="Google Shape;1154;p6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55" name="Google Shape;1155;p67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6" name="Google Shape;1156;p67"/>
          <p:cNvSpPr txBox="1"/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Base">
  <p:cSld name="Blk_Base"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8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59" name="Google Shape;1159;p6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60" name="Google Shape;1160;p6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1" name="Google Shape;1161;p6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2" name="Google Shape;1162;p6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3" name="Google Shape;1163;p6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4" name="Google Shape;1164;p6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5" name="Google Shape;1165;p6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6" name="Google Shape;1166;p6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7" name="Google Shape;1167;p6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68" name="Google Shape;1168;p6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9" name="Google Shape;1169;p6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70" name="Google Shape;1170;p6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Section">
  <p:cSld name="Wht_Section">
    <p:bg>
      <p:bgPr>
        <a:solidFill>
          <a:schemeClr val="lt1"/>
        </a:solidFill>
      </p:bgPr>
    </p:bg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9"/>
          <p:cNvSpPr txBox="1"/>
          <p:nvPr>
            <p:ph type="title"/>
          </p:nvPr>
        </p:nvSpPr>
        <p:spPr>
          <a:xfrm>
            <a:off x="1675963" y="5292664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173" name="Google Shape;1173;p6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74" name="Google Shape;1174;p6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5" name="Google Shape;1175;p6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6" name="Google Shape;1176;p6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7" name="Google Shape;1177;p6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8" name="Google Shape;1178;p6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9" name="Google Shape;1179;p6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0" name="Google Shape;1180;p6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1" name="Google Shape;1181;p6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82" name="Google Shape;1182;p6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83" name="Google Shape;1183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_Content">
  <p:cSld name="Wht_Titled_Content">
    <p:bg>
      <p:bgPr>
        <a:solidFill>
          <a:schemeClr val="lt1"/>
        </a:solidFill>
      </p:bgPr>
    </p:bg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70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86" name="Google Shape;1186;p7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7" name="Google Shape;1187;p7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8" name="Google Shape;1188;p7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9" name="Google Shape;1189;p7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0" name="Google Shape;1190;p7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1" name="Google Shape;1191;p7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2" name="Google Shape;1192;p7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3" name="Google Shape;1193;p7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94" name="Google Shape;1194;p70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95" name="Google Shape;1195;p70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96" name="Google Shape;1196;p70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7" name="Google Shape;1197;p7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98" name="Google Shape;1198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_Content">
  <p:cSld name="1_Wht_Titled_Content">
    <p:bg>
      <p:bgPr>
        <a:solidFill>
          <a:schemeClr val="lt1"/>
        </a:solidFill>
      </p:bgPr>
    </p:bg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1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1" name="Google Shape;1201;p7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02" name="Google Shape;1202;p7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3" name="Google Shape;1203;p7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4" name="Google Shape;1204;p7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5" name="Google Shape;1205;p7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6" name="Google Shape;1206;p7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7" name="Google Shape;1207;p7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8" name="Google Shape;1208;p7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9" name="Google Shape;1209;p7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10" name="Google Shape;1210;p71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211" name="Google Shape;1211;p71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2" name="Google Shape;1212;p71"/>
          <p:cNvSpPr txBox="1"/>
          <p:nvPr>
            <p:ph idx="1" type="body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3" name="Google Shape;1213;p7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14" name="Google Shape;1214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">
  <p:cSld name="Wht_Titled">
    <p:bg>
      <p:bgPr>
        <a:solidFill>
          <a:schemeClr val="lt1"/>
        </a:solidFill>
      </p:bgPr>
    </p:bg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7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17" name="Google Shape;1217;p7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8" name="Google Shape;1218;p7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9" name="Google Shape;1219;p7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0" name="Google Shape;1220;p7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1" name="Google Shape;1221;p7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2" name="Google Shape;1222;p7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3" name="Google Shape;1223;p7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4" name="Google Shape;1224;p7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25" name="Google Shape;1225;p72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26" name="Google Shape;1226;p7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27" name="Google Shape;1227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 Slide: FinTech">
  <p:cSld name="CUSTOM_2_3_1_1_1_1_1_2_1_2_1_1_1_1_2_1_1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0" name="Google Shape;60;p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2" name="Google Shape;62;p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" name="Google Shape;64;p9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" name="Google Shape;65;p9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66" name="Google Shape;66;p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">
  <p:cSld name="1_Wht_Titled">
    <p:bg>
      <p:bgPr>
        <a:solidFill>
          <a:schemeClr val="lt1"/>
        </a:solidFill>
      </p:bgPr>
    </p:bg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73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30" name="Google Shape;1230;p7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1" name="Google Shape;1231;p7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2" name="Google Shape;1232;p7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3" name="Google Shape;1233;p7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4" name="Google Shape;1234;p7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5" name="Google Shape;1235;p7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6" name="Google Shape;1236;p7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7" name="Google Shape;1237;p7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38" name="Google Shape;1238;p73"/>
          <p:cNvSpPr txBox="1"/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39" name="Google Shape;1239;p7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40" name="Google Shape;1240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Base">
  <p:cSld name="Wht_Base">
    <p:bg>
      <p:bgPr>
        <a:solidFill>
          <a:schemeClr val="lt1"/>
        </a:solidFill>
      </p:bgPr>
    </p:bg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74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43" name="Google Shape;1243;p7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4" name="Google Shape;1244;p7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5" name="Google Shape;1245;p7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6" name="Google Shape;1246;p7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7" name="Google Shape;1247;p7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8" name="Google Shape;1248;p7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9" name="Google Shape;1249;p7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0" name="Google Shape;1250;p7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51" name="Google Shape;1251;p7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52" name="Google Shape;125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Base">
  <p:cSld name="1_Wht_Base">
    <p:bg>
      <p:bgPr>
        <a:solidFill>
          <a:schemeClr val="lt1"/>
        </a:solidFill>
      </p:bgPr>
    </p:bg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75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55" name="Google Shape;1255;p7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6" name="Google Shape;1256;p7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7" name="Google Shape;1257;p7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8" name="Google Shape;1258;p7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9" name="Google Shape;1259;p7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0" name="Google Shape;1260;p7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1" name="Google Shape;1261;p7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2" name="Google Shape;1262;p7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_Blank">
  <p:cSld name="White_Blank">
    <p:bg>
      <p:bgPr>
        <a:solidFill>
          <a:schemeClr val="lt1"/>
        </a:solidFill>
      </p:bgPr>
    </p:bg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6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i="1" lang="en-US" sz="2200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ite_Blank">
  <p:cSld name="1_White_Blank">
    <p:bg>
      <p:bgPr>
        <a:solidFill>
          <a:schemeClr val="lt1"/>
        </a:solidFill>
      </p:bgPr>
    </p:bg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_Section">
  <p:cSld name="Blue_Section">
    <p:bg>
      <p:bgPr>
        <a:solidFill>
          <a:schemeClr val="dk2"/>
        </a:solidFill>
      </p:bgPr>
    </p:bg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8"/>
          <p:cNvSpPr txBox="1"/>
          <p:nvPr>
            <p:ph type="title"/>
          </p:nvPr>
        </p:nvSpPr>
        <p:spPr>
          <a:xfrm>
            <a:off x="1675963" y="560128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68" name="Google Shape;1268;p78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69" name="Google Shape;1269;p7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0" name="Google Shape;1270;p7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1" name="Google Shape;1271;p7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2" name="Google Shape;1272;p7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3" name="Google Shape;1273;p7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4" name="Google Shape;1274;p7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5" name="Google Shape;1275;p7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6" name="Google Shape;1276;p7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77" name="Google Shape;1277;p7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78" name="Google Shape;1278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n_Section">
  <p:cSld name="Brn_Section">
    <p:bg>
      <p:bgPr>
        <a:solidFill>
          <a:srgbClr val="414141"/>
        </a:solidFill>
      </p:bgPr>
    </p:bg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9"/>
          <p:cNvSpPr txBox="1"/>
          <p:nvPr>
            <p:ph type="title"/>
          </p:nvPr>
        </p:nvSpPr>
        <p:spPr>
          <a:xfrm>
            <a:off x="1675963" y="5554430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81" name="Google Shape;1281;p7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82" name="Google Shape;1282;p7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3" name="Google Shape;1283;p7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4" name="Google Shape;1284;p7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5" name="Google Shape;1285;p7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6" name="Google Shape;1286;p7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7" name="Google Shape;1287;p7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8" name="Google Shape;1288;p7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9" name="Google Shape;1289;p7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90" name="Google Shape;1290;p7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91" name="Google Shape;1291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Blank">
  <p:cSld name="Blank_Blank">
    <p:bg>
      <p:bgPr>
        <a:solidFill>
          <a:schemeClr val="dk1"/>
        </a:solidFill>
      </p:bgPr>
    </p:bg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lt1"/>
        </a:solidFill>
      </p:bgPr>
    </p:bg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8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95" name="Google Shape;1295;p8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7" name="Google Shape;1297;p8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8" name="Google Shape;1298;p8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9" name="Google Shape;1299;p8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0" name="Google Shape;1300;p8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1" name="Google Shape;1301;p8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2" name="Google Shape;1302;p8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303" name="Google Shape;1303;p81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1" i="0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304" name="Google Shape;1304;p8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305" name="Google Shape;1305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8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82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09" name="Google Shape;1309;p82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0" name="Google Shape;1310;p82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1" name="Google Shape;1311;p8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itle Slide:Digital Marketing">
  <p:cSld name="CUSTOM_2_3_1_1_1_1_1_2_1_2_1_1_1_1_2_1_1_1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0" name="Google Shape;70;p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2" name="Google Shape;72;p1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0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" name="Google Shape;74;p10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" name="Google Shape;75;p10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76" name="Google Shape;76;p1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3" name="Google Shape;1313;p83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14" name="Google Shape;1314;p83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5" name="Google Shape;1315;p83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16" name="Google Shape;1316;p83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7" name="Google Shape;1317;p83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8" name="Google Shape;1318;p8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19" name="Google Shape;1319;p8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0" name="Google Shape;1320;p8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1" name="Google Shape;1321;p83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ubsection Slide">
  <p:cSld name="CUSTOM_17_2_1_1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4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44.xml"/><Relationship Id="rId4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48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5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1.xml"/><Relationship Id="rId51" Type="http://schemas.openxmlformats.org/officeDocument/2006/relationships/slideLayout" Target="../slideLayouts/slideLayout53.xml"/><Relationship Id="rId50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13.xml"/><Relationship Id="rId5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2.xml"/><Relationship Id="rId54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15.xml"/><Relationship Id="rId57" Type="http://schemas.openxmlformats.org/officeDocument/2006/relationships/theme" Target="../theme/theme1.xml"/><Relationship Id="rId12" Type="http://schemas.openxmlformats.org/officeDocument/2006/relationships/slideLayout" Target="../slideLayouts/slideLayout14.xml"/><Relationship Id="rId56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slideLayout" Target="../slideLayouts/slideLayout60.xml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79.xml"/><Relationship Id="rId23" Type="http://schemas.openxmlformats.org/officeDocument/2006/relationships/theme" Target="../theme/theme3.xml"/><Relationship Id="rId11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2190850" y="702521"/>
            <a:ext cx="711680" cy="711680"/>
          </a:xfrm>
          <a:prstGeom prst="ellipse">
            <a:avLst/>
          </a:prstGeom>
          <a:solidFill>
            <a:srgbClr val="4F91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2265945" y="762000"/>
            <a:ext cx="633410" cy="630936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b="0" i="0" sz="28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798"/>
              <a:buFont typeface="Poppins"/>
              <a:buNone/>
              <a:defRPr b="1" i="0" sz="8798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None/>
              <a:defRPr b="0" i="0" sz="5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b="0" i="0" sz="47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b="0" i="0" sz="39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457136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57136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57136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57136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r">
              <a:buNone/>
              <a:defRPr sz="3500">
                <a:solidFill>
                  <a:schemeClr val="tx1"/>
                </a:solidFill>
              </a:defRPr>
            </a:lvl1pPr>
            <a:lvl2pPr lvl="1" rtl="0" algn="r">
              <a:buNone/>
              <a:defRPr sz="3500">
                <a:solidFill>
                  <a:schemeClr val="tx1"/>
                </a:solidFill>
              </a:defRPr>
            </a:lvl2pPr>
            <a:lvl3pPr lvl="2" rtl="0" algn="r">
              <a:buNone/>
              <a:defRPr sz="3500">
                <a:solidFill>
                  <a:schemeClr val="tx1"/>
                </a:solidFill>
              </a:defRPr>
            </a:lvl3pPr>
            <a:lvl4pPr lvl="3" rtl="0" algn="r">
              <a:buNone/>
              <a:defRPr sz="3500">
                <a:solidFill>
                  <a:schemeClr val="tx1"/>
                </a:solidFill>
              </a:defRPr>
            </a:lvl4pPr>
            <a:lvl5pPr lvl="4" rtl="0" algn="r">
              <a:buNone/>
              <a:defRPr sz="3500">
                <a:solidFill>
                  <a:schemeClr val="tx1"/>
                </a:solidFill>
              </a:defRPr>
            </a:lvl5pPr>
            <a:lvl6pPr lvl="5" rtl="0" algn="r">
              <a:buNone/>
              <a:defRPr sz="3500">
                <a:solidFill>
                  <a:schemeClr val="tx1"/>
                </a:solidFill>
              </a:defRPr>
            </a:lvl6pPr>
            <a:lvl7pPr lvl="6" rtl="0" algn="r">
              <a:buNone/>
              <a:defRPr sz="3500">
                <a:solidFill>
                  <a:schemeClr val="tx1"/>
                </a:solidFill>
              </a:defRPr>
            </a:lvl7pPr>
            <a:lvl8pPr lvl="7" rtl="0" algn="r">
              <a:buNone/>
              <a:defRPr sz="3500">
                <a:solidFill>
                  <a:schemeClr val="tx1"/>
                </a:solidFill>
              </a:defRPr>
            </a:lvl8pPr>
            <a:lvl9pPr lvl="8" rtl="0" algn="r">
              <a:buNone/>
              <a:defRPr sz="35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mypublicdomaintorrents.com" TargetMode="External"/><Relationship Id="rId4" Type="http://schemas.openxmlformats.org/officeDocument/2006/relationships/hyperlink" Target="http://www.youtube.com/watch?v=CUX6z0hSyJw" TargetMode="External"/><Relationship Id="rId5" Type="http://schemas.openxmlformats.org/officeDocument/2006/relationships/image" Target="../media/image10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84"/>
          <p:cNvSpPr txBox="1"/>
          <p:nvPr>
            <p:ph type="title"/>
          </p:nvPr>
        </p:nvSpPr>
        <p:spPr>
          <a:xfrm>
            <a:off x="731377" y="465981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7" name="Google Shape;1327;p8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8" name="Google Shape;1328;p8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93"/>
          <p:cNvSpPr txBox="1"/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Normal Activity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93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9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Web Browsing</a:t>
            </a:r>
            <a:endParaRPr/>
          </a:p>
        </p:txBody>
      </p:sp>
      <p:sp>
        <p:nvSpPr>
          <p:cNvPr id="1408" name="Google Shape;1408;p9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Summarize the following: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09" name="Google Shape;1409;p9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0" name="Google Shape;1410;p9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94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HyperText Transfer Protocol</a:t>
            </a:r>
            <a:endParaRPr/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The user appeared to be editing a WordPress Blog, mysocalledchaos.com, Viewing Sabetha Hospital’s site.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412" name="Google Shape;141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4022" y="5292900"/>
            <a:ext cx="8059149" cy="743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9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Desktop Background	</a:t>
            </a:r>
            <a:endParaRPr/>
          </a:p>
        </p:txBody>
      </p:sp>
      <p:sp>
        <p:nvSpPr>
          <p:cNvPr id="1419" name="Google Shape;1419;p9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Summarize the following: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20" name="Google Shape;1420;p9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1" name="Google Shape;1421;p9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p95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Protocols Used: HTTP</a:t>
            </a:r>
            <a:endParaRPr/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Img </a:t>
            </a:r>
            <a:r>
              <a:rPr lang="en-US"/>
              <a:t>downloaded</a:t>
            </a:r>
            <a:r>
              <a:rPr lang="en-US"/>
              <a:t> from green.mattingsolutions.co</a:t>
            </a:r>
            <a:endParaRPr/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700"/>
              <a:buChar char="●"/>
            </a:pPr>
            <a:r>
              <a:rPr lang="en-US"/>
              <a:t>empty.gif?ss&amp;ss1img</a:t>
            </a:r>
            <a:endParaRPr/>
          </a:p>
        </p:txBody>
      </p:sp>
      <p:pic>
        <p:nvPicPr>
          <p:cNvPr id="1423" name="Google Shape;142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3000" y="4914900"/>
            <a:ext cx="13583827" cy="764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96"/>
          <p:cNvSpPr txBox="1"/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Malicious Activity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96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9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Reverse Shell </a:t>
            </a:r>
            <a:endParaRPr/>
          </a:p>
        </p:txBody>
      </p:sp>
      <p:sp>
        <p:nvSpPr>
          <p:cNvPr id="1436" name="Google Shape;1436;p9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Summarize the following: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37" name="Google Shape;1437;p9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38" name="Google Shape;1438;p9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9" name="Google Shape;1439;p97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Use of HTTP to place a reverse shell script on a </a:t>
            </a:r>
            <a:r>
              <a:rPr lang="en-US">
                <a:solidFill>
                  <a:schemeClr val="dk1"/>
                </a:solidFill>
              </a:rPr>
              <a:t>web server</a:t>
            </a:r>
            <a:endParaRPr>
              <a:solidFill>
                <a:schemeClr val="dk1"/>
              </a:solidFill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The user was visiting http://b5689023.green.mattingsolutions.co/empty.gif</a:t>
            </a:r>
            <a:endParaRPr/>
          </a:p>
        </p:txBody>
      </p:sp>
      <p:pic>
        <p:nvPicPr>
          <p:cNvPr id="1440" name="Google Shape;144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925" y="4914900"/>
            <a:ext cx="18211800" cy="712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9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Downloading Torrents</a:t>
            </a:r>
            <a:endParaRPr/>
          </a:p>
        </p:txBody>
      </p:sp>
      <p:sp>
        <p:nvSpPr>
          <p:cNvPr id="1447" name="Google Shape;1447;p9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Summarize the following: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48" name="Google Shape;1448;p9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9" name="Google Shape;1449;p9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0" name="Google Shape;1450;p98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Use of HTTP to download a torrent file</a:t>
            </a:r>
            <a:endParaRPr>
              <a:solidFill>
                <a:schemeClr val="dk1"/>
              </a:solidFill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The user was accessing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www.mypublicdomaintorrents.com</a:t>
            </a:r>
            <a:r>
              <a:rPr lang="en-US">
                <a:solidFill>
                  <a:schemeClr val="dk1"/>
                </a:solidFill>
              </a:rPr>
              <a:t>  </a:t>
            </a:r>
            <a:endParaRPr>
              <a:solidFill>
                <a:schemeClr val="dk1"/>
              </a:solidFill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Include screenshots of packets justifying your conclusions.</a:t>
            </a:r>
            <a:endParaRPr>
              <a:solidFill>
                <a:schemeClr val="dk1"/>
              </a:solidFill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Downloaded torrent file: Betty_Boop_Rhythm_on_the_Reservation.avi.torrent </a:t>
            </a:r>
            <a:endParaRPr/>
          </a:p>
        </p:txBody>
      </p:sp>
      <p:pic>
        <p:nvPicPr>
          <p:cNvPr descr="A rather racist (in the condescending, rather than the hate, sense,) Betty Boop cartoon from 1939." id="1451" name="Google Shape;1451;p98" title="Betty Boop-1939-Rhythm on the Reservation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4825" y="6628500"/>
            <a:ext cx="7404175" cy="555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9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SSH Logins</a:t>
            </a:r>
            <a:endParaRPr/>
          </a:p>
        </p:txBody>
      </p:sp>
      <p:sp>
        <p:nvSpPr>
          <p:cNvPr id="1458" name="Google Shape;1458;p9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Summarize the following: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59" name="Google Shape;1459;p9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0" name="Google Shape;1460;p9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p99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The only SSH traffic observed by the SIEM was during the actual attacks, no other SSH logins were logged.</a:t>
            </a:r>
            <a:endParaRPr>
              <a:solidFill>
                <a:schemeClr val="dk1"/>
              </a:solidFill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SSH was used for infiltration of the Target1 &amp; Target2. 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462" name="Google Shape;1462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354" y="5872975"/>
            <a:ext cx="22836026" cy="614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100"/>
          <p:cNvSpPr txBox="1"/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p100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8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335" name="Google Shape;1335;p8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6" name="Google Shape;1336;p8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8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1338" name="Google Shape;1338;p85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Network Topology &amp; Critical Vulnerabilities</a:t>
            </a:r>
            <a:endParaRPr b="1"/>
          </a:p>
        </p:txBody>
      </p:sp>
      <p:sp>
        <p:nvSpPr>
          <p:cNvPr id="1339" name="Google Shape;1339;p85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Traffic Profile</a:t>
            </a:r>
            <a:endParaRPr/>
          </a:p>
        </p:txBody>
      </p:sp>
      <p:sp>
        <p:nvSpPr>
          <p:cNvPr id="1340" name="Google Shape;1340;p85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Normal Activity</a:t>
            </a:r>
            <a:endParaRPr/>
          </a:p>
        </p:txBody>
      </p:sp>
      <p:sp>
        <p:nvSpPr>
          <p:cNvPr id="1341" name="Google Shape;1341;p85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Malicious Activity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86"/>
          <p:cNvSpPr txBox="1"/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&amp; Critical Vulnerabilities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86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87"/>
          <p:cNvSpPr txBox="1"/>
          <p:nvPr>
            <p:ph idx="3" type="subTitle"/>
          </p:nvPr>
        </p:nvSpPr>
        <p:spPr>
          <a:xfrm>
            <a:off x="18781625" y="2427925"/>
            <a:ext cx="4866600" cy="100929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8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600"/>
              <a:t>Address Range:192.168.1.0/24</a:t>
            </a:r>
            <a:endParaRPr sz="2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8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28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600"/>
              <a:t>IPv4: 192.168.1.90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600"/>
              <a:t>OS: Kali Linux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600"/>
              <a:t>Hostname: Kali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600"/>
              <a:t>IPv4: 192.168.1.100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600"/>
              <a:t>OS: Ubuntu 18.04.4 LTS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600"/>
              <a:t>Hostname: ELK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600"/>
              <a:t>IPv4: 192.168.1.105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600"/>
              <a:t>OS: Ubuntu 18.04.4 LTS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600"/>
              <a:t>Hostname: Capstone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600"/>
              <a:t>IPv4: 192.168.1.110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600"/>
              <a:t>OS: Debian Linux Jessie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600"/>
              <a:t>Hostname: Target 1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600"/>
              <a:t>IPv4: 192.168.1.115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600"/>
              <a:t>OS: Debian Linux Jessie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600"/>
              <a:t>Hostname: Target 2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87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</p:txBody>
      </p:sp>
      <p:sp>
        <p:nvSpPr>
          <p:cNvPr id="1354" name="Google Shape;1354;p87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5" name="Google Shape;135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1499" y="2427918"/>
            <a:ext cx="14501212" cy="1039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8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Critical Vulnerabilities: Target 1</a:t>
            </a:r>
            <a:endParaRPr/>
          </a:p>
        </p:txBody>
      </p:sp>
      <p:sp>
        <p:nvSpPr>
          <p:cNvPr id="1361" name="Google Shape;1361;p8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2" name="Google Shape;1362;p88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4400"/>
              <a:t>Our assessment uncovered the following critical </a:t>
            </a:r>
            <a:r>
              <a:rPr lang="en-US" sz="4400"/>
              <a:t>vulnerabilities</a:t>
            </a:r>
            <a:r>
              <a:rPr lang="en-US" sz="4400"/>
              <a:t> in </a:t>
            </a:r>
            <a:r>
              <a:rPr b="1" lang="en-US" sz="4400"/>
              <a:t>Target 1</a:t>
            </a:r>
            <a:r>
              <a:rPr lang="en-US" sz="4400"/>
              <a:t>:</a:t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363" name="Google Shape;1363;p88"/>
          <p:cNvGraphicFramePr/>
          <p:nvPr/>
        </p:nvGraphicFramePr>
        <p:xfrm>
          <a:off x="952475" y="3101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{04DE4D2E-95DF-4C4F-BDC1-5C05161EE4A6}</a:tableStyleId>
              </a:tblPr>
              <a:tblGrid>
                <a:gridCol w="7331875"/>
                <a:gridCol w="7331875"/>
                <a:gridCol w="7331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Insecure Password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used their username as their password &amp; password hashes were easily “cracked”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Allowed for SSH access to Target1 due to weak security. Also, 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Unrestricted User Rights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(michael) was allowed into folders on Target1 that the user didn’t need access to. 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Allowed for directory traversal and viewing of files that contained </a:t>
                      </a: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privileged</a:t>
                      </a: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passwords.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Privilege</a:t>
                      </a: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Escalation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User(steven) had sudo rights to Python which allowed scripts to run as Root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python script was able to be run with sudo which was able to spawn a Root level bash shell.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8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Critical Vulnerabilities</a:t>
            </a:r>
            <a:r>
              <a:rPr lang="en-US"/>
              <a:t>: Target 2</a:t>
            </a:r>
            <a:endParaRPr/>
          </a:p>
        </p:txBody>
      </p:sp>
      <p:sp>
        <p:nvSpPr>
          <p:cNvPr id="1369" name="Google Shape;1369;p8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0" name="Google Shape;1370;p89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</a:t>
            </a:r>
            <a:r>
              <a:rPr lang="en-US" sz="4400"/>
              <a:t>vulnerabilities</a:t>
            </a:r>
            <a:r>
              <a:rPr lang="en-US" sz="4400"/>
              <a:t> in </a:t>
            </a:r>
            <a:r>
              <a:rPr b="1" lang="en-US" sz="4400"/>
              <a:t>Target 2</a:t>
            </a:r>
            <a:r>
              <a:rPr lang="en-US" sz="4400"/>
              <a:t>.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371" name="Google Shape;1371;p89"/>
          <p:cNvGraphicFramePr/>
          <p:nvPr/>
        </p:nvGraphicFramePr>
        <p:xfrm>
          <a:off x="952475" y="407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{04DE4D2E-95DF-4C4F-BDC1-5C05161EE4A6}</a:tableStyleId>
              </a:tblPr>
              <a:tblGrid>
                <a:gridCol w="7331875"/>
                <a:gridCol w="7331875"/>
                <a:gridCol w="7331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PHPMailer RCE: CVE 2016-10033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extra parameters to the mail command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execution of arbitrary code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Privilege Escalation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Obtained through default username and password for root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Grants root access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Directory Listing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Lists files and directories that exist on a Web server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unapproved entry to directories and files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90"/>
          <p:cNvSpPr txBox="1"/>
          <p:nvPr>
            <p:ph type="title"/>
          </p:nvPr>
        </p:nvSpPr>
        <p:spPr>
          <a:xfrm>
            <a:off x="731368" y="5801542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Traffic Profile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90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9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Traffic Profile</a:t>
            </a:r>
            <a:endParaRPr/>
          </a:p>
        </p:txBody>
      </p:sp>
      <p:sp>
        <p:nvSpPr>
          <p:cNvPr id="1383" name="Google Shape;1383;p9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4" name="Google Shape;1384;p91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4400"/>
              <a:t>Our analysis identified the following characteristics of the traffic on the network: </a:t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385" name="Google Shape;1385;p91"/>
          <p:cNvGraphicFramePr/>
          <p:nvPr/>
        </p:nvGraphicFramePr>
        <p:xfrm>
          <a:off x="1176950" y="376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{04DE4D2E-95DF-4C4F-BDC1-5C05161EE4A6}</a:tableStyleId>
              </a:tblPr>
              <a:tblGrid>
                <a:gridCol w="7331875"/>
                <a:gridCol w="7331875"/>
                <a:gridCol w="7331875"/>
              </a:tblGrid>
              <a:tr h="117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Feature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127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Top Talkers (IP Addresses)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172.16.4.205 (33M)</a:t>
                      </a:r>
                      <a:endParaRPr sz="4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10.0.0.201 (19M)</a:t>
                      </a:r>
                      <a:endParaRPr sz="4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185.243.115.84 (16M)</a:t>
                      </a:r>
                      <a:endParaRPr sz="4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Machines that sent the most traffic.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114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Most Common Protocols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TLS</a:t>
                      </a:r>
                      <a:endParaRPr sz="4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HTTP</a:t>
                      </a:r>
                      <a:endParaRPr sz="4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DNS</a:t>
                      </a:r>
                      <a:endParaRPr sz="4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Three most common protocols on the network.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27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# of Unique IP Addresses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810</a:t>
                      </a:r>
                      <a:endParaRPr sz="4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Count of observed IP addresses.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27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Subnets 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192.168.1.0/24</a:t>
                      </a:r>
                      <a:endParaRPr sz="4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172.16.4.0/24</a:t>
                      </a:r>
                      <a:endParaRPr sz="4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10.6.12.0/24</a:t>
                      </a:r>
                      <a:endParaRPr sz="4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10.0.0.0/24</a:t>
                      </a:r>
                      <a:endParaRPr sz="4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Observed subnet ranges.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9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Behavioral Analysis</a:t>
            </a:r>
            <a:endParaRPr/>
          </a:p>
        </p:txBody>
      </p:sp>
      <p:sp>
        <p:nvSpPr>
          <p:cNvPr id="1392" name="Google Shape;1392;p9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Purpose of Traffic on the Network</a:t>
            </a:r>
            <a:endParaRPr b="1"/>
          </a:p>
        </p:txBody>
      </p:sp>
      <p:sp>
        <p:nvSpPr>
          <p:cNvPr id="1393" name="Google Shape;1393;p9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4" name="Google Shape;1394;p9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p92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Users were observed engaging in the following kinds of activity.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br>
              <a:rPr lang="en-US"/>
            </a:br>
            <a:r>
              <a:rPr lang="en-US"/>
              <a:t>“</a:t>
            </a:r>
            <a:r>
              <a:rPr b="1" lang="en-US"/>
              <a:t>Normal</a:t>
            </a:r>
            <a:r>
              <a:rPr lang="en-US"/>
              <a:t>”</a:t>
            </a:r>
            <a:r>
              <a:rPr b="1" lang="en-US"/>
              <a:t> Activity</a:t>
            </a:r>
            <a:endParaRPr/>
          </a:p>
          <a:p>
            <a:pPr indent="-463550" lvl="0" marL="914400" rtl="0" algn="l">
              <a:spcBef>
                <a:spcPts val="21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Visiting a Blog Website - MySoCalledChaos.com</a:t>
            </a:r>
            <a:endParaRPr/>
          </a:p>
          <a:p>
            <a:pPr indent="-463550" lvl="0" marL="9144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Downloading and installing Desktop Background </a:t>
            </a:r>
            <a:endParaRPr/>
          </a:p>
          <a:p>
            <a:pPr indent="0" lvl="0" marL="45720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b="1" lang="en-US"/>
              <a:t>Suspicious Activity</a:t>
            </a:r>
            <a:endParaRPr/>
          </a:p>
          <a:p>
            <a:pPr indent="-463550" lvl="0" marL="914400" rtl="0" algn="l">
              <a:spcBef>
                <a:spcPts val="21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Dropping Reverse Shell components</a:t>
            </a:r>
            <a:endParaRPr/>
          </a:p>
          <a:p>
            <a:pPr indent="-463550" lvl="0" marL="9144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SSH logins</a:t>
            </a:r>
            <a:endParaRPr/>
          </a:p>
          <a:p>
            <a:pPr indent="-463550" lvl="0" marL="9144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Downloading Torrents</a:t>
            </a:r>
            <a:endParaRPr/>
          </a:p>
          <a:p>
            <a:pPr indent="-463550" lvl="0" marL="9144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Setup AD network and Domain Controller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IGPIA - Theme 03 -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E7D8"/>
      </a:accent1>
      <a:accent2>
        <a:srgbClr val="29CE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